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23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5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57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62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6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9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6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64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7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1DE24-C8E5-491B-A7B2-3A30AE586547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B1B72-EB8D-400F-8ADB-556B7F0B2E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54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563A1F6-B230-4C76-B5B6-5348F13EF421}"/>
              </a:ext>
            </a:extLst>
          </p:cNvPr>
          <p:cNvSpPr/>
          <p:nvPr/>
        </p:nvSpPr>
        <p:spPr>
          <a:xfrm>
            <a:off x="828135" y="258800"/>
            <a:ext cx="7487729" cy="2965925"/>
          </a:xfrm>
          <a:prstGeom prst="rect">
            <a:avLst/>
          </a:prstGeom>
          <a:noFill/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E47D43-6433-48B5-9355-7E01F987254D}"/>
              </a:ext>
            </a:extLst>
          </p:cNvPr>
          <p:cNvSpPr/>
          <p:nvPr/>
        </p:nvSpPr>
        <p:spPr>
          <a:xfrm>
            <a:off x="414067" y="411820"/>
            <a:ext cx="83331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The Asian Society for Mitochondrial </a:t>
            </a: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Research and Medicine</a:t>
            </a: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［</a:t>
            </a:r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ASMRM</a:t>
            </a: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］</a:t>
            </a:r>
            <a:endParaRPr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and</a:t>
            </a: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The Japanese Society of Mitochondrial </a:t>
            </a: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Research and Medicine</a:t>
            </a: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［</a:t>
            </a:r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J-</a:t>
            </a:r>
            <a:r>
              <a:rPr lang="en-US" altLang="ja-JP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mit</a:t>
            </a:r>
            <a:r>
              <a:rPr lang="ja-JP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］</a:t>
            </a:r>
            <a:endParaRPr lang="en-US" altLang="ja-JP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ja-JP" sz="2400" b="1" dirty="0">
                <a:solidFill>
                  <a:srgbClr val="000000"/>
                </a:solidFill>
                <a:latin typeface="Arial" panose="020B0604020202020204" pitchFamily="34" charset="0"/>
              </a:rPr>
              <a:t>COI Disclosure</a:t>
            </a:r>
          </a:p>
          <a:p>
            <a:pPr algn="ctr"/>
            <a:r>
              <a:rPr lang="en-US" altLang="ja-JP" sz="2400" i="1" dirty="0">
                <a:solidFill>
                  <a:srgbClr val="000000"/>
                </a:solidFill>
                <a:latin typeface="Arial" panose="020B0604020202020204" pitchFamily="34" charset="0"/>
              </a:rPr>
              <a:t>Name of First Author :</a:t>
            </a:r>
            <a:endParaRPr lang="ja-JP" altLang="en-US" sz="36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FDA463-7ACB-4A9A-AC86-DBAC87E4389D}"/>
              </a:ext>
            </a:extLst>
          </p:cNvPr>
          <p:cNvSpPr/>
          <p:nvPr/>
        </p:nvSpPr>
        <p:spPr>
          <a:xfrm>
            <a:off x="2294623" y="32823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The author has the conflict of interest to </a:t>
            </a:r>
          </a:p>
          <a:p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disclose with respect to this presentation.</a:t>
            </a:r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F61FC4-F96B-41E6-BC77-9E94D587310D}"/>
              </a:ext>
            </a:extLst>
          </p:cNvPr>
          <p:cNvSpPr/>
          <p:nvPr/>
        </p:nvSpPr>
        <p:spPr>
          <a:xfrm>
            <a:off x="979104" y="3986318"/>
            <a:ext cx="8139022" cy="2607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1. Consultation fees : none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2. Stock ownership/profit : none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3. Patent fees : none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4. Remuneration for lecture : none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5. Manuscript fees : none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6. Trust research/Joint research funds : ***pharmaceutical company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7. Scholarship fund : ***pharmaceutical company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8. Endowed Courses : ***pharmaceutical company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</a:rPr>
              <a:t>9. Other remuneration from : none</a:t>
            </a:r>
          </a:p>
        </p:txBody>
      </p:sp>
    </p:spTree>
    <p:extLst>
      <p:ext uri="{BB962C8B-B14F-4D97-AF65-F5344CB8AC3E}">
        <p14:creationId xmlns:p14="http://schemas.microsoft.com/office/powerpoint/2010/main" val="140911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113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kyushu_0404</dc:creator>
  <cp:lastModifiedBy>kyushu_0404</cp:lastModifiedBy>
  <cp:revision>3</cp:revision>
  <dcterms:created xsi:type="dcterms:W3CDTF">2019-09-12T01:45:45Z</dcterms:created>
  <dcterms:modified xsi:type="dcterms:W3CDTF">2019-09-19T00:19:28Z</dcterms:modified>
</cp:coreProperties>
</file>